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Merriweather"/>
      <p:regular r:id="rId21"/>
      <p:bold r:id="rId22"/>
      <p:italic r:id="rId23"/>
      <p:boldItalic r:id="rId24"/>
    </p:embeddedFont>
    <p:embeddedFont>
      <p:font typeface="Comfortaa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114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erriweather-bold.fntdata"/><Relationship Id="rId21" Type="http://schemas.openxmlformats.org/officeDocument/2006/relationships/font" Target="fonts/Merriweather-regular.fntdata"/><Relationship Id="rId24" Type="http://schemas.openxmlformats.org/officeDocument/2006/relationships/font" Target="fonts/Merriweather-boldItalic.fntdata"/><Relationship Id="rId23" Type="http://schemas.openxmlformats.org/officeDocument/2006/relationships/font" Target="fonts/Merriweather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omfortaa-bold.fntdata"/><Relationship Id="rId25" Type="http://schemas.openxmlformats.org/officeDocument/2006/relationships/font" Target="fonts/Comfortaa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a4793842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9a4793842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a4793842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9a4793842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9a7c52562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9a7c5256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871ade85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871ade85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adc253a9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adc253a9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82e355e12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82e355e12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8f92fb928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8f92fb928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8f92fb928b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8f92fb928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f92fb92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f92fb92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8f92fb928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8f92fb928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8f92fb928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8f92fb928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a28a77fbe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a28a77fbe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28a77fbe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a28a77fbe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1e1c199c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a1e1c199c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.png"/><Relationship Id="rId5" Type="http://schemas.openxmlformats.org/officeDocument/2006/relationships/image" Target="../media/image18.png"/><Relationship Id="rId6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352800" y="4946025"/>
            <a:ext cx="643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896" y="0"/>
            <a:ext cx="9260897" cy="5240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2" name="Google Shape;13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262125"/>
            <a:ext cx="8520600" cy="34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5"/>
          <p:cNvSpPr txBox="1"/>
          <p:nvPr/>
        </p:nvSpPr>
        <p:spPr>
          <a:xfrm>
            <a:off x="1357125" y="665000"/>
            <a:ext cx="640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/>
        </p:nvSpPr>
        <p:spPr>
          <a:xfrm>
            <a:off x="2578525" y="977125"/>
            <a:ext cx="659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247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Merriweather"/>
                <a:ea typeface="Merriweather"/>
                <a:cs typeface="Merriweather"/>
                <a:sym typeface="Merriweather"/>
              </a:rPr>
              <a:t>CONTACT INFORMATION</a:t>
            </a:r>
            <a:endParaRPr b="1" sz="4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152475"/>
            <a:ext cx="8520600" cy="36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Seth Smith: Executive Principal</a:t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Char char="●"/>
            </a:pPr>
            <a:r>
              <a:rPr i="1"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seth.smith@knoxschools.org</a:t>
            </a:r>
            <a:endParaRPr i="1"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Hali Boland: Communications Principal</a:t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Char char="●"/>
            </a:pPr>
            <a:r>
              <a:rPr i="1"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hali.boland@knoxschools.org</a:t>
            </a:r>
            <a:endParaRPr i="1"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Justin Long: Magnet Co-Facilitator</a:t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Char char="●"/>
            </a:pPr>
            <a:r>
              <a:rPr i="1"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justin.long@knoxschools.org</a:t>
            </a:r>
            <a:endParaRPr i="1"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Buzz McNish: Magnet Co-Facilitator</a:t>
            </a:r>
            <a:endParaRPr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57822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"/>
              <a:buChar char="●"/>
            </a:pPr>
            <a:r>
              <a:rPr i="1" lang="en" sz="22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buzz.mcnish@knoxschools.org</a:t>
            </a:r>
            <a:endParaRPr i="1" sz="22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9050" y="1423850"/>
            <a:ext cx="3123251" cy="312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type="title"/>
          </p:nvPr>
        </p:nvSpPr>
        <p:spPr>
          <a:xfrm>
            <a:off x="205375" y="75600"/>
            <a:ext cx="4422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920">
                <a:latin typeface="Comfortaa"/>
                <a:ea typeface="Comfortaa"/>
                <a:cs typeface="Comfortaa"/>
                <a:sym typeface="Comfortaa"/>
              </a:rPr>
              <a:t>Contact Information</a:t>
            </a:r>
            <a:endParaRPr b="1" sz="192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p27"/>
          <p:cNvSpPr txBox="1"/>
          <p:nvPr/>
        </p:nvSpPr>
        <p:spPr>
          <a:xfrm>
            <a:off x="0" y="2818200"/>
            <a:ext cx="2697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Timothy Childers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FulCom Principal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865-594-1240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timothy.childers@knoxschools.org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2165500" y="2818200"/>
            <a:ext cx="2697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Kim</a:t>
            </a:r>
            <a:r>
              <a:rPr lang="en" sz="1100">
                <a:solidFill>
                  <a:schemeClr val="dk1"/>
                </a:solidFill>
              </a:rPr>
              <a:t> Kelly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FulCom Counselor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865-594-1240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kim.kelly@knoxsc</a:t>
            </a:r>
            <a:r>
              <a:rPr lang="en" sz="1100">
                <a:solidFill>
                  <a:schemeClr val="dk1"/>
                </a:solidFill>
              </a:rPr>
              <a:t>hools.org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6517900" y="2818200"/>
            <a:ext cx="2697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Summer Roark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Magnet Facilitator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865-594-1240 summer.roark@knoxschools.org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924" y="1170125"/>
            <a:ext cx="9525" cy="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7"/>
          <p:cNvSpPr txBox="1"/>
          <p:nvPr/>
        </p:nvSpPr>
        <p:spPr>
          <a:xfrm>
            <a:off x="4323125" y="2818200"/>
            <a:ext cx="2697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Larry Headrick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Magnet Facilitator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865-594-1240 larry.headrick@knoxschools.org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8450" y="552600"/>
            <a:ext cx="1700247" cy="21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3" cy="517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5" y="0"/>
            <a:ext cx="9144003" cy="5174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13" y="0"/>
            <a:ext cx="90887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5" y="0"/>
            <a:ext cx="9144003" cy="5174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